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1FC5-7486-42A0-B392-BE5F0B2BFD68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EFFC-7205-4890-8924-6433CE053ED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1FC5-7486-42A0-B392-BE5F0B2BFD68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EFFC-7205-4890-8924-6433CE053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1FC5-7486-42A0-B392-BE5F0B2BFD68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EFFC-7205-4890-8924-6433CE053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1FC5-7486-42A0-B392-BE5F0B2BFD68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EFFC-7205-4890-8924-6433CE053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1FC5-7486-42A0-B392-BE5F0B2BFD68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EFFC-7205-4890-8924-6433CE053ED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1FC5-7486-42A0-B392-BE5F0B2BFD68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EFFC-7205-4890-8924-6433CE053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1FC5-7486-42A0-B392-BE5F0B2BFD68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EFFC-7205-4890-8924-6433CE053ED1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1FC5-7486-42A0-B392-BE5F0B2BFD68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EFFC-7205-4890-8924-6433CE053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1FC5-7486-42A0-B392-BE5F0B2BFD68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EFFC-7205-4890-8924-6433CE053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1FC5-7486-42A0-B392-BE5F0B2BFD68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EFFC-7205-4890-8924-6433CE053ED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1FC5-7486-42A0-B392-BE5F0B2BFD68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EFFC-7205-4890-8924-6433CE053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A981FC5-7486-42A0-B392-BE5F0B2BFD68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31FEFFC-7205-4890-8924-6433CE053ED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«Первое мая» Первомай – это праздничный день</a:t>
            </a:r>
          </a:p>
          <a:p>
            <a:r>
              <a:rPr lang="ru-RU" dirty="0"/>
              <a:t>1 Мая мы отмечаем в России Праздник весны и труда, День труда, День весны. Именуемый как День международной солидарности трудящихся, Первомай празднуется в ста сорока двух странах мира.</a:t>
            </a:r>
          </a:p>
        </p:txBody>
      </p:sp>
      <p:pic>
        <p:nvPicPr>
          <p:cNvPr id="1027" name="Picture 3" descr="C:\Users\Никита\Downloads\IMG_20170502_0757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700807"/>
            <a:ext cx="2937875" cy="522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78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Цель 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продолжить знакомить ребят с праздниками, которые отмечают в нашей стране;</a:t>
            </a:r>
          </a:p>
          <a:p>
            <a:r>
              <a:rPr lang="ru-RU" dirty="0"/>
              <a:t>подробно остановиться на празднике 1 Мая (рассказать историю возникновения праздника, его значение);</a:t>
            </a:r>
          </a:p>
          <a:p>
            <a:r>
              <a:rPr lang="ru-RU" dirty="0"/>
              <a:t>воспитать чувство интереса к истории, чувство патриотизма, подтолкнуть детей к поиску.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158990"/>
            <a:ext cx="6352381" cy="451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8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4572000" cy="48787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Весна, сирень и птичек трель.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Вот он праздник важный.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Друзья, пришел к нам Первомай.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Кто с нами — тот отважный.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В ряды трудяг скорей вступай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И празднуй с нами Первомай.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Чтобы страна, чтобы семья,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Гордились тружеником славным.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Не забывай, всегда встречай —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Мир! Труд! Май!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0233" y="1746609"/>
            <a:ext cx="52578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44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4572000" cy="6219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«Стихотворение про 1 Мая»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Автор: Сергей Михалков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Я встал сегодня раньше всех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На целых полчаса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И под окном услышал смех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И чьи-то голоса.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Я подбежал скорей к окну,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Я у окна стою,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Смотрю на улицу свою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Никак не узнаю!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Идёт народ по мостовой,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Где раньше шёл трамвай,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Несёт щиты над головой,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Над каждым слово «МАЙ»…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1" y="1124744"/>
            <a:ext cx="5750455" cy="448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7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60444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День труда, яркий весенний праздник, когда организуются народные гуляния, выступления артистов, ярмарки, мирные шествия и множество увеселительных мероприятий.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 descr="C:\Users\Никита\Downloads\IMG_20170427_0933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715051"/>
            <a:ext cx="5868144" cy="330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55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4572000" cy="50029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Да, май последний месяц весны, красивый, цветущий. В мае полностью оживает природа, оживает земля. Все труженики земли стараются успеть с весенними работами. Вот почему этот праздник называют Праздником весны и труда. Это как гимн красоте и народу.»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Да здравствует Первое мая!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Да здравствуют труд и весна!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Пусть мир торжествует на свет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И дружат народы земли,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И так же на солнышке дети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Пускают весной корабли!»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5292080" cy="336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96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1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20</TotalTime>
  <Words>253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Никита</cp:lastModifiedBy>
  <cp:revision>3</cp:revision>
  <dcterms:created xsi:type="dcterms:W3CDTF">2017-05-04T17:13:37Z</dcterms:created>
  <dcterms:modified xsi:type="dcterms:W3CDTF">2017-05-04T17:34:07Z</dcterms:modified>
</cp:coreProperties>
</file>