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129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rausch.ch/media/catalog/category/Bild_Musterbeutel_Weidenrinden_28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23928" y="1556792"/>
            <a:ext cx="5040559" cy="2016224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/>
              <a:t>Вербное воскресение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5003322"/>
            <a:ext cx="4104456" cy="729934"/>
          </a:xfrm>
        </p:spPr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7164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260648"/>
            <a:ext cx="7467600" cy="2016224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За неделю до Пасхи мы встречаем вербное воскресение. Согласно преданию именно в этот день Сын Божий Иисус Христос въехал в Иерусалим. Жители Иерусалима встречали своего долгожданного гостя веточками олив.</a:t>
            </a:r>
            <a:endParaRPr lang="ru-RU" dirty="0"/>
          </a:p>
        </p:txBody>
      </p:sp>
      <p:pic>
        <p:nvPicPr>
          <p:cNvPr id="2050" name="Picture 2" descr="https://s014.radikal.ru/i327/1504/bb/5931a8a4e1d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188840"/>
            <a:ext cx="6624736" cy="4292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5829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188640"/>
            <a:ext cx="7467600" cy="2736304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К сожалению, у нас это дерево не растет, но его прекрасно заменила верба. Почему именно верба? В России за неделю до пасхи обычно еще холодно, и лишь верба выпускает из своих почек на веточках бело-серые, пушистые живые шарики.</a:t>
            </a:r>
            <a:endParaRPr lang="ru-RU" dirty="0"/>
          </a:p>
        </p:txBody>
      </p:sp>
      <p:pic>
        <p:nvPicPr>
          <p:cNvPr id="3074" name="Picture 2" descr="http://economicsandwe.com/img/wysiwyg_30112A98684A4AE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1" y="2495398"/>
            <a:ext cx="5625643" cy="4211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157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404664"/>
            <a:ext cx="7467600" cy="208823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Взяв букетики с пушистыми белыми шариками, всей семьей отправлялись с утра в церковь, постоять на службе, освятить букетики вербы, чтобы они весь год потом озаряли наше жилище небесной святостью.</a:t>
            </a:r>
            <a:endParaRPr lang="ru-RU" dirty="0"/>
          </a:p>
        </p:txBody>
      </p:sp>
      <p:pic>
        <p:nvPicPr>
          <p:cNvPr id="4098" name="Picture 2" descr="http://hranive.ru/wp-content/uploads/2013/04/artlib_gallery-331595-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348880"/>
            <a:ext cx="5345063" cy="407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9930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404664"/>
            <a:ext cx="7467600" cy="172819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Верба с древности почитаема у нашего народа и считается чудесным растением. Освященная в церкви, она охраняла дом от пожара, скот от болезней, а посевы от града.</a:t>
            </a:r>
            <a:endParaRPr lang="ru-RU" dirty="0"/>
          </a:p>
          <a:p>
            <a:endParaRPr lang="ru-RU" dirty="0"/>
          </a:p>
        </p:txBody>
      </p:sp>
      <p:pic>
        <p:nvPicPr>
          <p:cNvPr id="5122" name="Picture 2" descr="https://sputnik-georgia.com/images/23128/22/2312822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30152"/>
            <a:ext cx="6822494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0174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788024" y="218998"/>
            <a:ext cx="3867200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А еще по </a:t>
            </a:r>
            <a:r>
              <a:rPr lang="ru-RU" dirty="0" err="1" smtClean="0"/>
              <a:t>поверию</a:t>
            </a:r>
            <a:r>
              <a:rPr lang="ru-RU" dirty="0" smtClean="0"/>
              <a:t> в Вербное Воскресение веточкой вербы, принесенной из церкви, нужно касаться всех своих близких и родных – для здоровья. При этом приговаривать: «Будь таким же сильным, как верба, таким же здоровым, как ее корни и таким же богатым, как земля».</a:t>
            </a:r>
            <a:endParaRPr lang="ru-RU" dirty="0"/>
          </a:p>
        </p:txBody>
      </p:sp>
      <p:pic>
        <p:nvPicPr>
          <p:cNvPr id="6146" name="Picture 2" descr="https://otvet.imgsmail.ru/download/37915715_95b9f7285c2add91eb4d20ae4f57a824_8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4464496" cy="4830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054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9405"/>
            <a:ext cx="746760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Приметы на </a:t>
            </a:r>
            <a:r>
              <a:rPr lang="ru-RU" sz="2800" b="1" dirty="0">
                <a:solidFill>
                  <a:schemeClr val="tx1"/>
                </a:solidFill>
              </a:rPr>
              <a:t>В</a:t>
            </a:r>
            <a:r>
              <a:rPr lang="ru-RU" sz="2800" b="1" dirty="0" smtClean="0">
                <a:solidFill>
                  <a:schemeClr val="tx1"/>
                </a:solidFill>
              </a:rPr>
              <a:t>ербное </a:t>
            </a:r>
            <a:r>
              <a:rPr lang="ru-RU" sz="2800" b="1" dirty="0">
                <a:solidFill>
                  <a:schemeClr val="tx1"/>
                </a:solidFill>
              </a:rPr>
              <a:t>В</a:t>
            </a:r>
            <a:r>
              <a:rPr lang="ru-RU" sz="2800" b="1" dirty="0" smtClean="0">
                <a:solidFill>
                  <a:schemeClr val="tx1"/>
                </a:solidFill>
              </a:rPr>
              <a:t>оскресение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11560" y="1268760"/>
            <a:ext cx="7467600" cy="4873752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Если в этот день дует ветер, то погода будет ветреной весь год</a:t>
            </a:r>
          </a:p>
          <a:p>
            <a:r>
              <a:rPr lang="ru-RU" dirty="0"/>
              <a:t>Спокойная солнечная погода обещает теплое безветренное лето и богатый </a:t>
            </a:r>
            <a:r>
              <a:rPr lang="ru-RU" dirty="0" smtClean="0"/>
              <a:t>урожай. </a:t>
            </a:r>
          </a:p>
          <a:p>
            <a:r>
              <a:rPr lang="ru-RU" dirty="0" smtClean="0"/>
              <a:t>Холодный</a:t>
            </a:r>
            <a:r>
              <a:rPr lang="ru-RU" dirty="0"/>
              <a:t>, но ясный день давал надежду на урожайность яровых. </a:t>
            </a:r>
            <a:endParaRPr lang="ru-RU" dirty="0" smtClean="0"/>
          </a:p>
          <a:p>
            <a:r>
              <a:rPr lang="ru-RU" dirty="0" smtClean="0"/>
              <a:t>Вербное </a:t>
            </a:r>
            <a:r>
              <a:rPr lang="ru-RU" dirty="0"/>
              <a:t>воскресенье без заморозков повышает шанс на обилие фруктов. </a:t>
            </a:r>
            <a:endParaRPr lang="ru-RU" dirty="0" smtClean="0"/>
          </a:p>
          <a:p>
            <a:r>
              <a:rPr lang="ru-RU" dirty="0" smtClean="0"/>
              <a:t>Количество </a:t>
            </a:r>
            <a:r>
              <a:rPr lang="ru-RU" dirty="0"/>
              <a:t>распустившихся сережек также служило показателем будущего урожая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А еще в этот день принято мысленно призывать любимого человека, и встреча обязательно </a:t>
            </a:r>
            <a:r>
              <a:rPr lang="ru-RU" dirty="0" smtClean="0"/>
              <a:t>состоится.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3302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630"/>
            <a:ext cx="75448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958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355699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8800" b="1" dirty="0" smtClean="0">
                <a:solidFill>
                  <a:srgbClr val="FFC000"/>
                </a:solidFill>
              </a:rPr>
              <a:t>Спасибо за внимание!!!</a:t>
            </a:r>
            <a:endParaRPr lang="ru-RU" sz="88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54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51</TotalTime>
  <Words>276</Words>
  <Application>Microsoft Office PowerPoint</Application>
  <PresentationFormat>Экран (4:3)</PresentationFormat>
  <Paragraphs>14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Эркер</vt:lpstr>
      <vt:lpstr>Вербное воскресение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Приметы на Вербное Воскресение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Вербное воскресение</dc:title>
  <dc:creator>Евген</dc:creator>
  <cp:lastModifiedBy>лена</cp:lastModifiedBy>
  <cp:revision>6</cp:revision>
  <dcterms:created xsi:type="dcterms:W3CDTF">2018-03-24T14:18:12Z</dcterms:created>
  <dcterms:modified xsi:type="dcterms:W3CDTF">2020-04-12T10:54:38Z</dcterms:modified>
</cp:coreProperties>
</file>