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9" r:id="rId3"/>
    <p:sldId id="257" r:id="rId4"/>
    <p:sldId id="284" r:id="rId5"/>
    <p:sldId id="261" r:id="rId6"/>
    <p:sldId id="258" r:id="rId7"/>
    <p:sldId id="263" r:id="rId8"/>
    <p:sldId id="262" r:id="rId9"/>
    <p:sldId id="260" r:id="rId10"/>
    <p:sldId id="264" r:id="rId11"/>
    <p:sldId id="265" r:id="rId12"/>
    <p:sldId id="281" r:id="rId13"/>
    <p:sldId id="266" r:id="rId14"/>
    <p:sldId id="268" r:id="rId15"/>
    <p:sldId id="267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82" r:id="rId24"/>
    <p:sldId id="276" r:id="rId25"/>
    <p:sldId id="277" r:id="rId26"/>
    <p:sldId id="278" r:id="rId27"/>
    <p:sldId id="279" r:id="rId28"/>
    <p:sldId id="280" r:id="rId29"/>
    <p:sldId id="283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660066"/>
    <a:srgbClr val="D60093"/>
    <a:srgbClr val="660033"/>
    <a:srgbClr val="00CC99"/>
    <a:srgbClr val="009900"/>
    <a:srgbClr val="CC6600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5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5A6FC-E72D-4E56-8E26-33FB91EA4099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45708-E1FE-4F4E-AFD9-7C0015956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013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45708-E1FE-4F4E-AFD9-7C001595662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721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83F3-53C1-4968-9F61-9CCF2B33262F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7492-D893-4D1B-B95A-25819D488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121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83F3-53C1-4968-9F61-9CCF2B33262F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7492-D893-4D1B-B95A-25819D488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195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83F3-53C1-4968-9F61-9CCF2B33262F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7492-D893-4D1B-B95A-25819D488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472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83F3-53C1-4968-9F61-9CCF2B33262F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7492-D893-4D1B-B95A-25819D488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674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83F3-53C1-4968-9F61-9CCF2B33262F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7492-D893-4D1B-B95A-25819D488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294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83F3-53C1-4968-9F61-9CCF2B33262F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7492-D893-4D1B-B95A-25819D488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621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83F3-53C1-4968-9F61-9CCF2B33262F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7492-D893-4D1B-B95A-25819D488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492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83F3-53C1-4968-9F61-9CCF2B33262F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7492-D893-4D1B-B95A-25819D488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136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83F3-53C1-4968-9F61-9CCF2B33262F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7492-D893-4D1B-B95A-25819D488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643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83F3-53C1-4968-9F61-9CCF2B33262F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7492-D893-4D1B-B95A-25819D488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439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83F3-53C1-4968-9F61-9CCF2B33262F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7492-D893-4D1B-B95A-25819D488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32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083F3-53C1-4968-9F61-9CCF2B33262F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67492-D893-4D1B-B95A-25819D488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2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77.jpg"/><Relationship Id="rId7" Type="http://schemas.openxmlformats.org/officeDocument/2006/relationships/image" Target="../media/image8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g"/><Relationship Id="rId4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6500" y="1631950"/>
            <a:ext cx="9067800" cy="838200"/>
          </a:xfrm>
        </p:spPr>
        <p:txBody>
          <a:bodyPr>
            <a:normAutofit fontScale="90000"/>
          </a:bodyPr>
          <a:lstStyle/>
          <a:p>
            <a:r>
              <a:rPr lang="ru-RU" sz="3100" b="1" dirty="0"/>
              <a:t>Муниципальное автономное дошкольное образовательное учреждение </a:t>
            </a:r>
            <a:r>
              <a:rPr lang="ru-RU" sz="3100" b="1" dirty="0" smtClean="0"/>
              <a:t>–детский </a:t>
            </a:r>
            <a:r>
              <a:rPr lang="ru-RU" sz="3100" b="1" dirty="0"/>
              <a:t>сад № 208</a:t>
            </a:r>
            <a:r>
              <a:rPr lang="ru-RU" sz="3100" dirty="0"/>
              <a:t/>
            </a:r>
            <a:br>
              <a:rPr lang="ru-RU" sz="3100" dirty="0"/>
            </a:br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4200" y="2286000"/>
            <a:ext cx="11442700" cy="2095500"/>
          </a:xfrm>
          <a:noFill/>
          <a:effectLst>
            <a:glow rad="228600">
              <a:srgbClr val="7030A0">
                <a:alpha val="40000"/>
              </a:srgbClr>
            </a:glow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/>
          <a:p>
            <a:r>
              <a:rPr lang="ru-RU" sz="12400" b="1" i="1" dirty="0" smtClean="0">
                <a:solidFill>
                  <a:srgbClr val="CC6600"/>
                </a:solidFill>
              </a:rPr>
              <a:t>Г.«ВЛАДИМИР»</a:t>
            </a:r>
            <a:endParaRPr lang="ru-RU" sz="12400" b="1" i="1" dirty="0">
              <a:solidFill>
                <a:srgbClr val="CC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48500" y="5480050"/>
            <a:ext cx="497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/>
              <a:t>Подготовила: </a:t>
            </a:r>
            <a:r>
              <a:rPr lang="ru-RU" sz="2400" dirty="0" err="1" smtClean="0"/>
              <a:t>Шерлиева</a:t>
            </a:r>
            <a:r>
              <a:rPr lang="ru-RU" sz="2400" dirty="0" smtClean="0"/>
              <a:t> Л.,М.,</a:t>
            </a:r>
          </a:p>
          <a:p>
            <a:pPr algn="r"/>
            <a:r>
              <a:rPr lang="ru-RU" sz="2400" dirty="0" err="1"/>
              <a:t>в</a:t>
            </a:r>
            <a:r>
              <a:rPr lang="ru-RU" sz="2400" dirty="0" err="1" smtClean="0"/>
              <a:t>оспитатель,ВКК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33652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758" y="3590353"/>
            <a:ext cx="4718559" cy="31368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"/>
          <a:stretch/>
        </p:blipFill>
        <p:spPr>
          <a:xfrm>
            <a:off x="219382" y="3150368"/>
            <a:ext cx="6581467" cy="3576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158794"/>
            <a:ext cx="4668617" cy="30714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7" b="24060"/>
          <a:stretch/>
        </p:blipFill>
        <p:spPr>
          <a:xfrm>
            <a:off x="571500" y="158794"/>
            <a:ext cx="6014882" cy="2722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566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9" y="88899"/>
            <a:ext cx="7004051" cy="87630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9900"/>
                </a:solidFill>
                <a:latin typeface="+mn-lt"/>
              </a:rPr>
              <a:t>Богородице-Рождественский монастырь </a:t>
            </a:r>
            <a:endParaRPr lang="ru-RU" sz="3600" dirty="0">
              <a:solidFill>
                <a:srgbClr val="009900"/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26"/>
          <a:stretch/>
        </p:blipFill>
        <p:spPr>
          <a:xfrm>
            <a:off x="171449" y="965201"/>
            <a:ext cx="7004051" cy="5703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9" r="13293"/>
          <a:stretch/>
        </p:blipFill>
        <p:spPr>
          <a:xfrm>
            <a:off x="7310507" y="965201"/>
            <a:ext cx="4710044" cy="5703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7848600" y="88899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9900"/>
                </a:solidFill>
              </a:rPr>
              <a:t>А.НЕВСКИЙ</a:t>
            </a:r>
            <a:endParaRPr lang="ru-RU" sz="3600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73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0" y="139700"/>
            <a:ext cx="5880100" cy="10541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9900"/>
                </a:solidFill>
              </a:rPr>
              <a:t>Памятник в честь 850-летия города Владимира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0" t="7662" r="20796" b="6531"/>
          <a:stretch/>
        </p:blipFill>
        <p:spPr>
          <a:xfrm>
            <a:off x="3987799" y="1488641"/>
            <a:ext cx="4241801" cy="4988359"/>
          </a:xfrm>
          <a:prstGeom prst="rect">
            <a:avLst/>
          </a:prstGeom>
          <a:ln w="88900" cap="sq" cmpd="thickThin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0" r="15600"/>
          <a:stretch/>
        </p:blipFill>
        <p:spPr>
          <a:xfrm>
            <a:off x="9157757" y="231737"/>
            <a:ext cx="2626785" cy="2955132"/>
          </a:xfrm>
          <a:prstGeom prst="rect">
            <a:avLst/>
          </a:prstGeom>
          <a:ln w="88900" cap="sq" cmpd="thickThin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0"/>
          <a:stretch/>
        </p:blipFill>
        <p:spPr>
          <a:xfrm>
            <a:off x="411373" y="1803835"/>
            <a:ext cx="3112347" cy="3663516"/>
          </a:xfrm>
          <a:prstGeom prst="rect">
            <a:avLst/>
          </a:prstGeom>
          <a:ln w="88900" cap="sq" cmpd="thickThin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7" b="10589"/>
          <a:stretch/>
        </p:blipFill>
        <p:spPr>
          <a:xfrm>
            <a:off x="9157756" y="3186869"/>
            <a:ext cx="2626785" cy="3189707"/>
          </a:xfrm>
          <a:prstGeom prst="rect">
            <a:avLst/>
          </a:prstGeom>
          <a:ln w="88900" cap="sq" cmpd="thickThin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9418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100" y="1"/>
            <a:ext cx="6451600" cy="97789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Дмитриевский собор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409700"/>
            <a:ext cx="6897938" cy="50561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" t="2592" r="4425" b="4074"/>
          <a:stretch/>
        </p:blipFill>
        <p:spPr>
          <a:xfrm>
            <a:off x="7463156" y="1409700"/>
            <a:ext cx="4193485" cy="5056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463156" y="1"/>
            <a:ext cx="47288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+mj-lt"/>
              </a:rPr>
              <a:t>Всеволод Юрьевич Большое Гнездо</a:t>
            </a:r>
          </a:p>
        </p:txBody>
      </p:sp>
    </p:spTree>
    <p:extLst>
      <p:ext uri="{BB962C8B-B14F-4D97-AF65-F5344CB8AC3E}">
        <p14:creationId xmlns:p14="http://schemas.microsoft.com/office/powerpoint/2010/main" val="399799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49938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Успенский </a:t>
            </a:r>
            <a:r>
              <a:rPr lang="ru-RU" b="1" dirty="0" err="1">
                <a:solidFill>
                  <a:srgbClr val="002060"/>
                </a:solidFill>
              </a:rPr>
              <a:t>Княгинин</a:t>
            </a:r>
            <a:r>
              <a:rPr lang="ru-RU" b="1" dirty="0">
                <a:solidFill>
                  <a:srgbClr val="002060"/>
                </a:solidFill>
              </a:rPr>
              <a:t> монастырь</a:t>
            </a:r>
            <a:br>
              <a:rPr lang="ru-RU" b="1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8" t="10148" r="8995"/>
          <a:stretch/>
        </p:blipFill>
        <p:spPr>
          <a:xfrm>
            <a:off x="304800" y="1690688"/>
            <a:ext cx="5435600" cy="4664074"/>
          </a:xfrm>
          <a:prstGeom prst="rect">
            <a:avLst/>
          </a:prstGeom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" r="9041" b="7878"/>
          <a:stretch/>
        </p:blipFill>
        <p:spPr>
          <a:xfrm>
            <a:off x="6025273" y="1690688"/>
            <a:ext cx="6045527" cy="4664074"/>
          </a:xfrm>
          <a:prstGeom prst="rect">
            <a:avLst/>
          </a:prstGeom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3018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6400" y="365125"/>
            <a:ext cx="65786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+mn-lt"/>
              </a:rPr>
              <a:t>Парк имени А. С. Пушкина</a:t>
            </a:r>
            <a:endParaRPr lang="ru-RU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8" t="23009" r="3602" b="2548"/>
          <a:stretch/>
        </p:blipFill>
        <p:spPr>
          <a:xfrm>
            <a:off x="5559496" y="2235200"/>
            <a:ext cx="6505504" cy="452120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9"/>
          <a:stretch/>
        </p:blipFill>
        <p:spPr>
          <a:xfrm>
            <a:off x="97630" y="165100"/>
            <a:ext cx="5196840" cy="4774665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4000" y="5237163"/>
            <a:ext cx="5040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Смотровая площадка </a:t>
            </a:r>
            <a:endParaRPr lang="ru-RU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35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500" y="342900"/>
            <a:ext cx="4876800" cy="889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+mn-lt"/>
              </a:rPr>
              <a:t>Свято-Троицкая церковь</a:t>
            </a:r>
            <a:endParaRPr lang="ru-RU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6" t="6495" r="10913" b="7697"/>
          <a:stretch/>
        </p:blipFill>
        <p:spPr>
          <a:xfrm>
            <a:off x="6057900" y="342900"/>
            <a:ext cx="5930900" cy="4294791"/>
          </a:xfrm>
          <a:prstGeom prst="snip2DiagRect">
            <a:avLst>
              <a:gd name="adj1" fmla="val 15976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765300"/>
            <a:ext cx="5727700" cy="4295775"/>
          </a:xfrm>
          <a:prstGeom prst="snip2DiagRect">
            <a:avLst>
              <a:gd name="adj1" fmla="val 16129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 flipH="1">
            <a:off x="6845300" y="4889500"/>
            <a:ext cx="49403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Музей декоративно-прикладного искусства </a:t>
            </a:r>
            <a:r>
              <a:rPr lang="ru-RU" sz="4000" b="1" dirty="0" smtClean="0">
                <a:solidFill>
                  <a:srgbClr val="C00000"/>
                </a:solidFill>
              </a:rPr>
              <a:t> 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74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85507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«Вышивка</a:t>
            </a:r>
            <a:r>
              <a:rPr lang="ru-RU" sz="4800" b="1" dirty="0">
                <a:solidFill>
                  <a:srgbClr val="FF0000"/>
                </a:solidFill>
              </a:rPr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445139"/>
            <a:ext cx="5245100" cy="4952873"/>
          </a:xfrm>
          <a:prstGeom prst="rect">
            <a:avLst/>
          </a:prstGeom>
          <a:ln w="57150" cap="rnd">
            <a:solidFill>
              <a:srgbClr val="FF0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00" y="4144169"/>
            <a:ext cx="4508500" cy="2536031"/>
          </a:xfrm>
          <a:prstGeom prst="rect">
            <a:avLst/>
          </a:prstGeom>
          <a:ln w="57150" cap="rnd">
            <a:solidFill>
              <a:srgbClr val="FF0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00" y="1308101"/>
            <a:ext cx="4508500" cy="2613475"/>
          </a:xfrm>
          <a:prstGeom prst="rect">
            <a:avLst/>
          </a:prstGeom>
          <a:ln w="57150" cap="rnd">
            <a:solidFill>
              <a:srgbClr val="FF0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1592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0400" y="2692400"/>
            <a:ext cx="1028700" cy="99060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Х</a:t>
            </a:r>
            <a:br>
              <a:rPr lang="ru-RU" sz="5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Р</a:t>
            </a:r>
            <a:br>
              <a:rPr lang="ru-RU" sz="5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У</a:t>
            </a:r>
            <a:br>
              <a:rPr lang="ru-RU" sz="5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</a:t>
            </a:r>
            <a:br>
              <a:rPr lang="ru-RU" sz="5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Т</a:t>
            </a:r>
            <a:br>
              <a:rPr lang="ru-RU" sz="5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А</a:t>
            </a:r>
            <a:br>
              <a:rPr lang="ru-RU" sz="5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ЛЬ</a:t>
            </a:r>
            <a:endParaRPr lang="ru-RU" sz="5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2" y="128428"/>
            <a:ext cx="4523338" cy="3211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" r="4657"/>
          <a:stretch/>
        </p:blipFill>
        <p:spPr>
          <a:xfrm>
            <a:off x="7232650" y="3458362"/>
            <a:ext cx="4762500" cy="3244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2" y="3423472"/>
            <a:ext cx="4523338" cy="3314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650" y="77628"/>
            <a:ext cx="4711700" cy="3123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1145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0299" y="365125"/>
            <a:ext cx="2693099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660033"/>
                </a:solidFill>
              </a:rPr>
              <a:t>Лаковая миниатюра</a:t>
            </a:r>
            <a:endParaRPr lang="ru-RU" b="1" dirty="0">
              <a:solidFill>
                <a:srgbClr val="660033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9058" r="7434" b="13522"/>
          <a:stretch/>
        </p:blipFill>
        <p:spPr>
          <a:xfrm>
            <a:off x="253899" y="141685"/>
            <a:ext cx="4461250" cy="30980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66006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8" r="1445"/>
          <a:stretch/>
        </p:blipFill>
        <p:spPr>
          <a:xfrm>
            <a:off x="6870500" y="3475036"/>
            <a:ext cx="5169000" cy="32009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66006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3" b="14542"/>
          <a:stretch/>
        </p:blipFill>
        <p:spPr>
          <a:xfrm>
            <a:off x="253899" y="3463131"/>
            <a:ext cx="5194641" cy="32128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66006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398" y="141685"/>
            <a:ext cx="4406102" cy="30591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66006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995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50899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chemeClr val="tx2"/>
                </a:solidFill>
              </a:rPr>
              <a:t>Г. «ВЛАДИМИР»</a:t>
            </a:r>
            <a:endParaRPr lang="ru-RU" sz="6000" b="1" dirty="0">
              <a:solidFill>
                <a:schemeClr val="tx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5"/>
          <a:stretch/>
        </p:blipFill>
        <p:spPr>
          <a:xfrm>
            <a:off x="457200" y="736600"/>
            <a:ext cx="11201400" cy="604599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573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27900" y="2768784"/>
            <a:ext cx="63500" cy="985569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1" t="5484" r="5113" b="3555"/>
          <a:stretch/>
        </p:blipFill>
        <p:spPr>
          <a:xfrm>
            <a:off x="4381500" y="430703"/>
            <a:ext cx="3987800" cy="5661733"/>
          </a:xfrm>
          <a:prstGeom prst="rect">
            <a:avLst/>
          </a:prstGeom>
          <a:ln w="76200" cap="rnd">
            <a:solidFill>
              <a:srgbClr val="00206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23" y="212724"/>
            <a:ext cx="4012277" cy="3009208"/>
          </a:xfrm>
          <a:prstGeom prst="rect">
            <a:avLst/>
          </a:prstGeom>
          <a:ln w="5715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t="6118" r="3618" b="2829"/>
          <a:stretch/>
        </p:blipFill>
        <p:spPr>
          <a:xfrm>
            <a:off x="8648700" y="88900"/>
            <a:ext cx="3302000" cy="4165600"/>
          </a:xfrm>
          <a:prstGeom prst="rect">
            <a:avLst/>
          </a:prstGeom>
          <a:ln w="57150" cap="sq">
            <a:solidFill>
              <a:srgbClr val="00206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" r="1067" b="14218"/>
          <a:stretch/>
        </p:blipFill>
        <p:spPr>
          <a:xfrm>
            <a:off x="8534400" y="4536588"/>
            <a:ext cx="3466453" cy="2026624"/>
          </a:xfrm>
          <a:prstGeom prst="rect">
            <a:avLst/>
          </a:prstGeom>
          <a:ln w="57150" cap="sq">
            <a:solidFill>
              <a:srgbClr val="00206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6667" r="7039" b="11111"/>
          <a:stretch/>
        </p:blipFill>
        <p:spPr>
          <a:xfrm>
            <a:off x="153323" y="3505200"/>
            <a:ext cx="4012277" cy="3233124"/>
          </a:xfrm>
          <a:prstGeom prst="rect">
            <a:avLst/>
          </a:prstGeom>
          <a:ln w="5715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899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77799"/>
            <a:ext cx="10515600" cy="914400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М</a:t>
            </a:r>
            <a:r>
              <a:rPr lang="ru-RU" sz="4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узей </a:t>
            </a:r>
            <a:r>
              <a:rPr lang="ru-RU" sz="48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оптических иллюзий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8" y="736600"/>
            <a:ext cx="4241404" cy="2827603"/>
          </a:xfrm>
          <a:prstGeom prst="roundRect">
            <a:avLst>
              <a:gd name="adj" fmla="val 11111"/>
            </a:avLst>
          </a:prstGeom>
          <a:ln w="381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00" y="736600"/>
            <a:ext cx="3911600" cy="2933700"/>
          </a:xfrm>
          <a:prstGeom prst="roundRect">
            <a:avLst>
              <a:gd name="adj" fmla="val 11111"/>
            </a:avLst>
          </a:prstGeom>
          <a:ln w="381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r="22743" b="2778"/>
          <a:stretch/>
        </p:blipFill>
        <p:spPr>
          <a:xfrm>
            <a:off x="4267202" y="2203450"/>
            <a:ext cx="4064000" cy="3532450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14815" r="2500" b="4259"/>
          <a:stretch/>
        </p:blipFill>
        <p:spPr>
          <a:xfrm>
            <a:off x="190500" y="3703902"/>
            <a:ext cx="3988904" cy="2895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8" b="14259"/>
          <a:stretch/>
        </p:blipFill>
        <p:spPr>
          <a:xfrm>
            <a:off x="8419000" y="3715611"/>
            <a:ext cx="3658700" cy="2998192"/>
          </a:xfrm>
          <a:prstGeom prst="roundRect">
            <a:avLst>
              <a:gd name="adj" fmla="val 11111"/>
            </a:avLst>
          </a:prstGeom>
          <a:ln w="381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78217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5799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00CC00"/>
                </a:solidFill>
              </a:rPr>
              <a:t>Музей – дом «Пряника»</a:t>
            </a:r>
            <a:endParaRPr lang="ru-RU" sz="5400" b="1" dirty="0">
              <a:solidFill>
                <a:srgbClr val="00CC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367" y="912749"/>
            <a:ext cx="4085662" cy="27067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7" t="7054" r="7293" b="8401"/>
          <a:stretch/>
        </p:blipFill>
        <p:spPr>
          <a:xfrm>
            <a:off x="4301985" y="912749"/>
            <a:ext cx="3403600" cy="24981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7"/>
          <a:stretch/>
        </p:blipFill>
        <p:spPr>
          <a:xfrm>
            <a:off x="418195" y="3766757"/>
            <a:ext cx="4839606" cy="2994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4"/>
          <a:stretch/>
        </p:blipFill>
        <p:spPr>
          <a:xfrm>
            <a:off x="131887" y="825501"/>
            <a:ext cx="3901440" cy="2793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 t="26612" r="5561" b="14128"/>
          <a:stretch/>
        </p:blipFill>
        <p:spPr>
          <a:xfrm>
            <a:off x="6003785" y="3766757"/>
            <a:ext cx="5729663" cy="2994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114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9100" y="127000"/>
            <a:ext cx="7112000" cy="8128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0080"/>
                </a:solidFill>
              </a:rPr>
              <a:t>Музей-Сказка «Бабуся-</a:t>
            </a:r>
            <a:r>
              <a:rPr lang="ru-RU" b="1" dirty="0" err="1">
                <a:solidFill>
                  <a:srgbClr val="000080"/>
                </a:solidFill>
              </a:rPr>
              <a:t>Ягуся</a:t>
            </a:r>
            <a:r>
              <a:rPr lang="ru-RU" b="1" dirty="0">
                <a:solidFill>
                  <a:srgbClr val="000080"/>
                </a:solidFill>
              </a:rPr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928388"/>
            <a:ext cx="4329113" cy="288607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304" y="4106428"/>
            <a:ext cx="4471592" cy="26531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5" b="8912"/>
          <a:stretch/>
        </p:blipFill>
        <p:spPr>
          <a:xfrm>
            <a:off x="9194800" y="838200"/>
            <a:ext cx="2832100" cy="30566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51" y="928388"/>
            <a:ext cx="4260850" cy="29778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5555" r="5278" b="6667"/>
          <a:stretch/>
        </p:blipFill>
        <p:spPr>
          <a:xfrm>
            <a:off x="355600" y="3995736"/>
            <a:ext cx="3644900" cy="26336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2" t="7342" r="13421"/>
          <a:stretch/>
        </p:blipFill>
        <p:spPr>
          <a:xfrm>
            <a:off x="8902701" y="4130900"/>
            <a:ext cx="3276600" cy="260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30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90499"/>
            <a:ext cx="10515600" cy="111759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«Дом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с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привидениями»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14" y="3378200"/>
            <a:ext cx="4889648" cy="3310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514" y="673100"/>
            <a:ext cx="4387486" cy="2575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" r="6364" b="9259"/>
          <a:stretch/>
        </p:blipFill>
        <p:spPr>
          <a:xfrm>
            <a:off x="210974" y="1430640"/>
            <a:ext cx="6728880" cy="48133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484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1163300" cy="68579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</a:rPr>
              <a:t>Владимирский областной театр кукол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" t="9282" r="4015" b="5115"/>
          <a:stretch/>
        </p:blipFill>
        <p:spPr>
          <a:xfrm>
            <a:off x="341983" y="3547627"/>
            <a:ext cx="5880100" cy="31623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792" y="685800"/>
            <a:ext cx="4610100" cy="318557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792" y="4013199"/>
            <a:ext cx="4610100" cy="26967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871" y="663575"/>
            <a:ext cx="4124325" cy="274955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264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2229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C000"/>
                </a:solidFill>
              </a:rPr>
              <a:t>Владимирский академический театр драмы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8" t="19358" r="5540" b="17942"/>
          <a:stretch/>
        </p:blipFill>
        <p:spPr>
          <a:xfrm>
            <a:off x="3411846" y="3771900"/>
            <a:ext cx="6362449" cy="3073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" t="13645" r="5984" b="1"/>
          <a:stretch/>
        </p:blipFill>
        <p:spPr>
          <a:xfrm>
            <a:off x="609600" y="622300"/>
            <a:ext cx="4648200" cy="30295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3"/>
          <a:stretch/>
        </p:blipFill>
        <p:spPr>
          <a:xfrm>
            <a:off x="6210300" y="619712"/>
            <a:ext cx="5274238" cy="30346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0576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73099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Музей «РОДНАЯ ПРИОДА»</a:t>
            </a:r>
            <a:endParaRPr lang="ru-RU" b="1" dirty="0">
              <a:solidFill>
                <a:schemeClr val="accent6">
                  <a:lumMod val="20000"/>
                  <a:lumOff val="80000"/>
                </a:schemeClr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26" y="673100"/>
            <a:ext cx="4294574" cy="32046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00" y="795336"/>
            <a:ext cx="4127500" cy="3095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2" b="15050"/>
          <a:stretch/>
        </p:blipFill>
        <p:spPr>
          <a:xfrm>
            <a:off x="3178650" y="3971561"/>
            <a:ext cx="5659685" cy="2761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6" t="7284" r="23704" b="8113"/>
          <a:stretch/>
        </p:blipFill>
        <p:spPr>
          <a:xfrm>
            <a:off x="4692650" y="415867"/>
            <a:ext cx="3035300" cy="35282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3" t="12136" r="26000" b="15372"/>
          <a:stretch/>
        </p:blipFill>
        <p:spPr>
          <a:xfrm>
            <a:off x="0" y="3890961"/>
            <a:ext cx="3002824" cy="29388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8" t="1271" r="-441" b="-1271"/>
          <a:stretch/>
        </p:blipFill>
        <p:spPr>
          <a:xfrm>
            <a:off x="9014161" y="3944079"/>
            <a:ext cx="3192210" cy="2907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092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6432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Водонапорная башня — музей «Старый Владимир»</a:t>
            </a:r>
            <a:b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4" t="7247" r="27460" b="37554"/>
          <a:stretch/>
        </p:blipFill>
        <p:spPr>
          <a:xfrm>
            <a:off x="496389" y="2965268"/>
            <a:ext cx="3919946" cy="377843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 r="16667" b="7408"/>
          <a:stretch/>
        </p:blipFill>
        <p:spPr>
          <a:xfrm>
            <a:off x="5833736" y="3779487"/>
            <a:ext cx="5958213" cy="2964211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042" y="621859"/>
            <a:ext cx="4496758" cy="2997839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1860"/>
            <a:ext cx="3444396" cy="2172139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6059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1125200" cy="682655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ПАТРИАРШИЙ САД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8"/>
          <a:stretch/>
        </p:blipFill>
        <p:spPr>
          <a:xfrm>
            <a:off x="6708557" y="645231"/>
            <a:ext cx="5254843" cy="2973594"/>
          </a:xfrm>
          <a:prstGeom prst="snip2DiagRect">
            <a:avLst>
              <a:gd name="adj1" fmla="val 17084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970" y="4064000"/>
            <a:ext cx="3022399" cy="2394412"/>
          </a:xfrm>
          <a:prstGeom prst="snip2DiagRect">
            <a:avLst>
              <a:gd name="adj1" fmla="val 16973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8" y="676838"/>
            <a:ext cx="5626835" cy="3002444"/>
          </a:xfrm>
          <a:prstGeom prst="snip2DiagRect">
            <a:avLst>
              <a:gd name="adj1" fmla="val 14805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8" t="3750" r="938"/>
          <a:stretch/>
        </p:blipFill>
        <p:spPr>
          <a:xfrm>
            <a:off x="347738" y="3822700"/>
            <a:ext cx="4064000" cy="2933700"/>
          </a:xfrm>
          <a:prstGeom prst="snip2DiagRect">
            <a:avLst>
              <a:gd name="adj1" fmla="val 15584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445" y="3822700"/>
            <a:ext cx="4188955" cy="2794000"/>
          </a:xfrm>
          <a:prstGeom prst="snip2DiagRect">
            <a:avLst>
              <a:gd name="adj1" fmla="val 16818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1880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7531" y="50801"/>
            <a:ext cx="5702335" cy="723899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ВЛАДИМИР МОНОМАХ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3" t="8082" r="11824"/>
          <a:stretch/>
        </p:blipFill>
        <p:spPr>
          <a:xfrm>
            <a:off x="6146800" y="1204411"/>
            <a:ext cx="5353066" cy="5087512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4301"/>
            <a:ext cx="5132515" cy="66548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02669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700" y="1"/>
            <a:ext cx="4394200" cy="10922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Памятник Владимиру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Крестителю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92201"/>
            <a:ext cx="4216400" cy="5621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t="1986" r="8702"/>
          <a:stretch/>
        </p:blipFill>
        <p:spPr>
          <a:xfrm>
            <a:off x="7011972" y="1092201"/>
            <a:ext cx="4500270" cy="5621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299200" y="1"/>
            <a:ext cx="556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Памятник князю Владимиру и святителю Фёдору</a:t>
            </a:r>
            <a:endParaRPr lang="ru-RU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8627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4299"/>
            <a:ext cx="10515600" cy="889001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FFC000"/>
                </a:solidFill>
              </a:rPr>
              <a:t>ФЛАГ И ГЕРБ г. Владимир</a:t>
            </a:r>
            <a:endParaRPr lang="ru-RU" sz="5400" b="1" dirty="0">
              <a:solidFill>
                <a:srgbClr val="FFC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6" t="11748" r="14976" b="11200"/>
          <a:stretch/>
        </p:blipFill>
        <p:spPr>
          <a:xfrm>
            <a:off x="7874000" y="1685291"/>
            <a:ext cx="3848099" cy="4232910"/>
          </a:xfrm>
          <a:prstGeom prst="rect">
            <a:avLst/>
          </a:prstGeom>
          <a:ln w="228600" cap="sq" cmpd="thickThin">
            <a:solidFill>
              <a:srgbClr val="CC66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14" y="1685292"/>
            <a:ext cx="6366386" cy="4232909"/>
          </a:xfrm>
          <a:prstGeom prst="rect">
            <a:avLst/>
          </a:prstGeom>
          <a:ln w="228600" cap="sq" cmpd="thickThin">
            <a:solidFill>
              <a:srgbClr val="9966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01874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65199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</a:rPr>
              <a:t>ЗОЛОТЫЕ ВОРОТА</a:t>
            </a:r>
            <a:endParaRPr lang="ru-RU" sz="5400" b="1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5" t="11382" r="5600" b="4560"/>
          <a:stretch/>
        </p:blipFill>
        <p:spPr>
          <a:xfrm>
            <a:off x="266702" y="1041488"/>
            <a:ext cx="5702298" cy="5384711"/>
          </a:xfrm>
          <a:prstGeom prst="rect">
            <a:avLst/>
          </a:prstGeom>
          <a:ln w="5715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27" y="1041488"/>
            <a:ext cx="5781927" cy="5384712"/>
          </a:xfrm>
          <a:prstGeom prst="rect">
            <a:avLst/>
          </a:prstGeom>
          <a:ln w="5715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12036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2432" y="68699"/>
            <a:ext cx="3412068" cy="162198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«Военно-историческая экспозиция» 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244" y="84792"/>
            <a:ext cx="5521556" cy="3683914"/>
          </a:xfrm>
          <a:prstGeom prst="rect">
            <a:avLst/>
          </a:prstGeom>
          <a:ln w="38100" cap="sq" cmpd="thickThin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5" t="4583" r="24826" b="7917"/>
          <a:stretch/>
        </p:blipFill>
        <p:spPr>
          <a:xfrm>
            <a:off x="8462432" y="1926749"/>
            <a:ext cx="3589867" cy="4711700"/>
          </a:xfrm>
          <a:prstGeom prst="rect">
            <a:avLst/>
          </a:prstGeom>
          <a:ln w="38100" cap="sq" cmpd="thickThin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4" t="25185" r="7900" b="30370"/>
          <a:stretch/>
        </p:blipFill>
        <p:spPr>
          <a:xfrm>
            <a:off x="117245" y="3904472"/>
            <a:ext cx="8137755" cy="2928128"/>
          </a:xfrm>
          <a:prstGeom prst="rect">
            <a:avLst/>
          </a:prstGeom>
          <a:ln w="38100" cap="sq" cmpd="thickThin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6138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9300" y="365125"/>
            <a:ext cx="4889500" cy="1717675"/>
          </a:xfrm>
        </p:spPr>
        <p:txBody>
          <a:bodyPr>
            <a:noAutofit/>
          </a:bodyPr>
          <a:lstStyle/>
          <a:p>
            <a:pPr algn="ctr"/>
            <a:r>
              <a:rPr lang="ru-RU" sz="66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ДИОРАМА</a:t>
            </a:r>
            <a:endParaRPr lang="ru-RU" sz="6600" dirty="0">
              <a:solidFill>
                <a:srgbClr val="D60093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2"/>
          <a:stretch/>
        </p:blipFill>
        <p:spPr>
          <a:xfrm>
            <a:off x="140096" y="231775"/>
            <a:ext cx="6197204" cy="4022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6009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2"/>
          <a:stretch/>
        </p:blipFill>
        <p:spPr>
          <a:xfrm>
            <a:off x="6448845" y="2997200"/>
            <a:ext cx="5641555" cy="3601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6009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397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26999"/>
            <a:ext cx="10515600" cy="1028699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</a:rPr>
              <a:t>УСПЕНСКИЙ СОБОР</a:t>
            </a:r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6"/>
          <a:stretch/>
        </p:blipFill>
        <p:spPr>
          <a:xfrm>
            <a:off x="533400" y="749299"/>
            <a:ext cx="11365299" cy="5920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0624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133</Words>
  <Application>Microsoft Office PowerPoint</Application>
  <PresentationFormat>Широкоэкранный</PresentationFormat>
  <Paragraphs>36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Comic Sans MS</vt:lpstr>
      <vt:lpstr>Тема Office</vt:lpstr>
      <vt:lpstr>Муниципальное автономное дошкольное образовательное учреждение –детский сад № 208   </vt:lpstr>
      <vt:lpstr>Г. «ВЛАДИМИР»</vt:lpstr>
      <vt:lpstr>ВЛАДИМИР МОНОМАХ </vt:lpstr>
      <vt:lpstr>Памятник Владимиру Крестителю</vt:lpstr>
      <vt:lpstr>ФЛАГ И ГЕРБ г. Владимир</vt:lpstr>
      <vt:lpstr>ЗОЛОТЫЕ ВОРОТА</vt:lpstr>
      <vt:lpstr>«Военно-историческая экспозиция» </vt:lpstr>
      <vt:lpstr>ДИОРАМА</vt:lpstr>
      <vt:lpstr>УСПЕНСКИЙ СОБОР</vt:lpstr>
      <vt:lpstr>Презентация PowerPoint</vt:lpstr>
      <vt:lpstr>Богородице-Рождественский монастырь </vt:lpstr>
      <vt:lpstr>Памятник в честь 850-летия города Владимира</vt:lpstr>
      <vt:lpstr>Дмитриевский собор</vt:lpstr>
      <vt:lpstr>Успенский Княгинин монастырь </vt:lpstr>
      <vt:lpstr>Парк имени А. С. Пушкина</vt:lpstr>
      <vt:lpstr>Свято-Троицкая церковь</vt:lpstr>
      <vt:lpstr>«Вышивка»</vt:lpstr>
      <vt:lpstr>Х Р У С Т А ЛЬ</vt:lpstr>
      <vt:lpstr>Лаковая миниатюра</vt:lpstr>
      <vt:lpstr>Презентация PowerPoint</vt:lpstr>
      <vt:lpstr>Музей оптических иллюзий</vt:lpstr>
      <vt:lpstr>Музей – дом «Пряника»</vt:lpstr>
      <vt:lpstr>Музей-Сказка «Бабуся-Ягуся»</vt:lpstr>
      <vt:lpstr>«Дом с привидениями»</vt:lpstr>
      <vt:lpstr>Владимирский областной театр кукол</vt:lpstr>
      <vt:lpstr>Владимирский академический театр драмы</vt:lpstr>
      <vt:lpstr>Музей «РОДНАЯ ПРИОДА»</vt:lpstr>
      <vt:lpstr>Водонапорная башня — музей «Старый Владимир» </vt:lpstr>
      <vt:lpstr>ПАТРИАРШИЙ САД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Луиза Шерлиева</dc:creator>
  <cp:lastModifiedBy>Луиза Шерлиева</cp:lastModifiedBy>
  <cp:revision>51</cp:revision>
  <dcterms:created xsi:type="dcterms:W3CDTF">2020-03-28T17:38:39Z</dcterms:created>
  <dcterms:modified xsi:type="dcterms:W3CDTF">2020-04-05T13:36:59Z</dcterms:modified>
</cp:coreProperties>
</file>